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0" r:id="rId6"/>
    <p:sldId id="264" r:id="rId7"/>
    <p:sldId id="265" r:id="rId8"/>
    <p:sldId id="261" r:id="rId9"/>
    <p:sldId id="262" r:id="rId10"/>
    <p:sldId id="263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336" y="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26147738-CAB6-4EE3-966D-BA3526772A1B}" type="slidenum">
              <a:rPr lang="en-US" smtClean="0"/>
              <a:t>‹#›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EB5CBF82-31F1-4228-AE92-DEA3628E66D2}" type="datetimeFigureOut">
              <a:rPr lang="en-US" smtClean="0"/>
              <a:t>8/29/2012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Palestine up until 1939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 Hugh, Imogen and Leann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98831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Social/Cultural Growth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1919 – Centralized Hebrew school system</a:t>
            </a:r>
          </a:p>
          <a:p>
            <a:r>
              <a:rPr lang="en-US" dirty="0" smtClean="0"/>
              <a:t>1925 – Two Hebrew universities</a:t>
            </a:r>
          </a:p>
          <a:p>
            <a:r>
              <a:rPr lang="en-US" dirty="0" smtClean="0"/>
              <a:t>1932 – Jewish literacy rate at 86% while Palestinian literacy rate at 22%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7307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Great Arab Revolt of 1936-1939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Triggered by murders of two Jews – retaliation by murder of two Palestinians</a:t>
            </a:r>
          </a:p>
          <a:p>
            <a:r>
              <a:rPr lang="en-US" dirty="0" smtClean="0"/>
              <a:t>Mob attacks on communities and guerilla attacks on British installations</a:t>
            </a:r>
          </a:p>
          <a:p>
            <a:r>
              <a:rPr lang="en-US" dirty="0" smtClean="0"/>
              <a:t>Arab Higher Committee formed and demands made</a:t>
            </a:r>
          </a:p>
          <a:p>
            <a:pPr lvl="1"/>
            <a:r>
              <a:rPr lang="en-US" dirty="0" smtClean="0"/>
              <a:t>Stop Jewish immigration</a:t>
            </a:r>
          </a:p>
          <a:p>
            <a:pPr lvl="1"/>
            <a:r>
              <a:rPr lang="en-US" dirty="0" smtClean="0"/>
              <a:t>End transferal of land to Jewish owners</a:t>
            </a:r>
          </a:p>
          <a:p>
            <a:pPr lvl="1"/>
            <a:r>
              <a:rPr lang="en-US" dirty="0" smtClean="0"/>
              <a:t>Representative government based on democratic rules</a:t>
            </a:r>
          </a:p>
          <a:p>
            <a:r>
              <a:rPr lang="en-US" dirty="0" smtClean="0"/>
              <a:t>Palestinians became more organized with better tactics and long term objectives</a:t>
            </a:r>
          </a:p>
          <a:p>
            <a:r>
              <a:rPr lang="en-US" dirty="0" smtClean="0"/>
              <a:t>Destruction of crops, pipelines, and roads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3365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Revolt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Irgun</a:t>
            </a:r>
            <a:r>
              <a:rPr lang="en-US" dirty="0" smtClean="0"/>
              <a:t> formed – in response to Palestinian revolt</a:t>
            </a:r>
          </a:p>
          <a:p>
            <a:pPr lvl="1"/>
            <a:r>
              <a:rPr lang="en-US" dirty="0" smtClean="0"/>
              <a:t>“The </a:t>
            </a:r>
            <a:r>
              <a:rPr lang="en-US" dirty="0"/>
              <a:t>national military </a:t>
            </a:r>
            <a:r>
              <a:rPr lang="en-US" dirty="0" smtClean="0"/>
              <a:t>organization </a:t>
            </a:r>
            <a:r>
              <a:rPr lang="en-US" dirty="0"/>
              <a:t>in the land of </a:t>
            </a:r>
            <a:r>
              <a:rPr lang="en-US" dirty="0" smtClean="0"/>
              <a:t>Israel”</a:t>
            </a:r>
          </a:p>
          <a:p>
            <a:r>
              <a:rPr lang="en-US" dirty="0" smtClean="0"/>
              <a:t>Ideology demonstrates </a:t>
            </a:r>
            <a:r>
              <a:rPr lang="en-US" dirty="0"/>
              <a:t>the two communities’ inability to </a:t>
            </a:r>
            <a:r>
              <a:rPr lang="en-US" dirty="0" smtClean="0"/>
              <a:t>harmonize</a:t>
            </a:r>
          </a:p>
          <a:p>
            <a:r>
              <a:rPr lang="en-US" dirty="0" smtClean="0"/>
              <a:t>British officials later became targets</a:t>
            </a:r>
          </a:p>
          <a:p>
            <a:r>
              <a:rPr lang="en-US" dirty="0" smtClean="0"/>
              <a:t>Revolt caused deaths of 101 Britons, 463 Jews, and approximately 5000 Palestinians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98471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British White Paper of 1939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Much retribution from the British caused many arrests, imprisonments, executions, causing collapse of Arab national movement</a:t>
            </a:r>
          </a:p>
          <a:p>
            <a:r>
              <a:rPr lang="en-US" dirty="0" smtClean="0"/>
              <a:t>Arab-Palestinian </a:t>
            </a:r>
            <a:r>
              <a:rPr lang="en-US" dirty="0"/>
              <a:t>national identity formed after unity from Palestinians</a:t>
            </a:r>
          </a:p>
          <a:p>
            <a:r>
              <a:rPr lang="en-US" dirty="0" smtClean="0"/>
              <a:t>Britain </a:t>
            </a:r>
            <a:r>
              <a:rPr lang="en-US" dirty="0"/>
              <a:t>convinced of existence of Palestinian national </a:t>
            </a:r>
            <a:r>
              <a:rPr lang="en-US" dirty="0" smtClean="0"/>
              <a:t>response</a:t>
            </a:r>
          </a:p>
          <a:p>
            <a:r>
              <a:rPr lang="en-US" dirty="0" smtClean="0"/>
              <a:t>White </a:t>
            </a:r>
            <a:r>
              <a:rPr lang="en-US" dirty="0"/>
              <a:t>Paper challenged the idea of a ‘Jewish state’</a:t>
            </a:r>
          </a:p>
          <a:p>
            <a:r>
              <a:rPr lang="en-US" dirty="0" smtClean="0"/>
              <a:t>White Paper proposed:</a:t>
            </a:r>
          </a:p>
          <a:p>
            <a:pPr lvl="1"/>
            <a:r>
              <a:rPr lang="en-US" dirty="0" smtClean="0"/>
              <a:t>Limit of 15,000 Jews a year for 5 years</a:t>
            </a:r>
          </a:p>
          <a:p>
            <a:pPr lvl="1"/>
            <a:r>
              <a:rPr lang="en-US" dirty="0"/>
              <a:t>A</a:t>
            </a:r>
            <a:r>
              <a:rPr lang="en-US" dirty="0" smtClean="0"/>
              <a:t>cceptance of </a:t>
            </a:r>
            <a:r>
              <a:rPr lang="en-US" dirty="0"/>
              <a:t>25,000 </a:t>
            </a:r>
            <a:r>
              <a:rPr lang="en-US" dirty="0" smtClean="0"/>
              <a:t>refugees</a:t>
            </a:r>
          </a:p>
          <a:p>
            <a:pPr lvl="1"/>
            <a:r>
              <a:rPr lang="en-US" dirty="0"/>
              <a:t>O</a:t>
            </a:r>
            <a:r>
              <a:rPr lang="en-US" dirty="0" smtClean="0"/>
              <a:t>nly </a:t>
            </a:r>
            <a:r>
              <a:rPr lang="en-US" dirty="0"/>
              <a:t>specific zones of land could be handed to </a:t>
            </a:r>
            <a:r>
              <a:rPr lang="en-US" dirty="0" smtClean="0"/>
              <a:t>Jews</a:t>
            </a:r>
          </a:p>
          <a:p>
            <a:pPr lvl="1"/>
            <a:r>
              <a:rPr lang="en-US" dirty="0"/>
              <a:t>Palestine would be settled with independence within ten </a:t>
            </a:r>
            <a:r>
              <a:rPr lang="en-US" dirty="0" smtClean="0"/>
              <a:t>years</a:t>
            </a:r>
          </a:p>
          <a:p>
            <a:r>
              <a:rPr lang="en-US" dirty="0"/>
              <a:t>Zionists disagreed with British promise, prompting them to look elsewhere </a:t>
            </a:r>
            <a:r>
              <a:rPr lang="en-US"/>
              <a:t>for </a:t>
            </a:r>
            <a:r>
              <a:rPr lang="en-US" smtClean="0"/>
              <a:t>support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511939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Non-existent in modern society – currently known as Israel</a:t>
            </a:r>
          </a:p>
          <a:p>
            <a:r>
              <a:rPr lang="en-US" dirty="0" smtClean="0"/>
              <a:t>Palestinians lived in Palestine for the past 2000 years under different rulers</a:t>
            </a:r>
          </a:p>
          <a:p>
            <a:pPr lvl="1"/>
            <a:r>
              <a:rPr lang="en-US" dirty="0" smtClean="0"/>
              <a:t>Descendants of the Canaanites and the </a:t>
            </a:r>
            <a:r>
              <a:rPr lang="en-US" dirty="0" err="1" smtClean="0"/>
              <a:t>Edomites</a:t>
            </a:r>
            <a:r>
              <a:rPr lang="en-US" dirty="0" smtClean="0"/>
              <a:t> (1517 – Ottoman Empire)</a:t>
            </a:r>
          </a:p>
          <a:p>
            <a:r>
              <a:rPr lang="en-US" dirty="0" smtClean="0"/>
              <a:t>Mainly </a:t>
            </a:r>
            <a:r>
              <a:rPr lang="en-US" dirty="0" err="1" smtClean="0"/>
              <a:t>argiculture</a:t>
            </a:r>
            <a:endParaRPr lang="en-US" dirty="0" smtClean="0"/>
          </a:p>
          <a:p>
            <a:r>
              <a:rPr lang="en-US" dirty="0" smtClean="0"/>
              <a:t>Many religions – attracted pilgrims and welcomed them</a:t>
            </a:r>
          </a:p>
          <a:p>
            <a:pPr lvl="1"/>
            <a:r>
              <a:rPr lang="en-US" dirty="0" smtClean="0"/>
              <a:t>Harmony – multi-cultural, multi-confessional </a:t>
            </a:r>
          </a:p>
          <a:p>
            <a:r>
              <a:rPr lang="en-US" dirty="0" smtClean="0"/>
              <a:t>19</a:t>
            </a:r>
            <a:r>
              <a:rPr lang="en-US" baseline="30000" dirty="0" smtClean="0"/>
              <a:t>th</a:t>
            </a:r>
            <a:r>
              <a:rPr lang="en-US" dirty="0" smtClean="0"/>
              <a:t> century – pan-Arab nationalism movement began to take shape</a:t>
            </a:r>
          </a:p>
          <a:p>
            <a:pPr lvl="1"/>
            <a:r>
              <a:rPr lang="en-US" dirty="0" smtClean="0"/>
              <a:t>People began to feel hope for an Arab independent state.</a:t>
            </a:r>
          </a:p>
          <a:p>
            <a:pPr lvl="1"/>
            <a:r>
              <a:rPr lang="en-US" dirty="0" smtClean="0"/>
              <a:t>National identity for the Arabs</a:t>
            </a:r>
          </a:p>
          <a:p>
            <a:pPr lvl="1"/>
            <a:r>
              <a:rPr lang="en-US" dirty="0" smtClean="0"/>
              <a:t>Arabs unhappy with the peace treaties</a:t>
            </a:r>
          </a:p>
          <a:p>
            <a:pPr lvl="1"/>
            <a:r>
              <a:rPr lang="en-US" dirty="0" smtClean="0"/>
              <a:t>1920 – First Arab group </a:t>
            </a:r>
            <a:r>
              <a:rPr lang="en-US" smtClean="0"/>
              <a:t>came together to go against Zionism 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07929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Jewish Home in Palestine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1881 - First group to propose idea – </a:t>
            </a:r>
            <a:r>
              <a:rPr lang="en-US" dirty="0" err="1" smtClean="0"/>
              <a:t>Hovevei</a:t>
            </a:r>
            <a:r>
              <a:rPr lang="en-US" dirty="0" smtClean="0"/>
              <a:t> Zion (Lovers of Zion) after being persecuted</a:t>
            </a:r>
          </a:p>
          <a:p>
            <a:r>
              <a:rPr lang="en-US" dirty="0" smtClean="0"/>
              <a:t>First wave of immigrants called the </a:t>
            </a:r>
            <a:r>
              <a:rPr lang="en-US" i="1" dirty="0" smtClean="0"/>
              <a:t>First </a:t>
            </a:r>
            <a:r>
              <a:rPr lang="en-US" i="1" dirty="0" err="1" smtClean="0"/>
              <a:t>Aliyah</a:t>
            </a:r>
            <a:endParaRPr lang="en-US" i="1" dirty="0" smtClean="0"/>
          </a:p>
          <a:p>
            <a:r>
              <a:rPr lang="en-US" dirty="0" smtClean="0"/>
              <a:t>By end of 19</a:t>
            </a:r>
            <a:r>
              <a:rPr lang="en-US" baseline="30000" dirty="0" smtClean="0"/>
              <a:t>th</a:t>
            </a:r>
            <a:r>
              <a:rPr lang="en-US" dirty="0" smtClean="0"/>
              <a:t> century – a number of small, Jewish settlements totaling an estimated 4,500 inhabitants</a:t>
            </a:r>
          </a:p>
          <a:p>
            <a:pPr lvl="1"/>
            <a:r>
              <a:rPr lang="en-US" dirty="0" smtClean="0"/>
              <a:t>Early settlements maintained peaceful relations with locals and went largely unnoticed</a:t>
            </a:r>
          </a:p>
          <a:p>
            <a:r>
              <a:rPr lang="en-US" dirty="0" smtClean="0"/>
              <a:t>1896 – Theodor Herzl wrote </a:t>
            </a:r>
            <a:r>
              <a:rPr lang="en-US" i="1" dirty="0" smtClean="0"/>
              <a:t>The Jewish State </a:t>
            </a:r>
            <a:r>
              <a:rPr lang="en-US" dirty="0" smtClean="0"/>
              <a:t>which began Zionist movement</a:t>
            </a:r>
          </a:p>
          <a:p>
            <a:pPr lvl="1"/>
            <a:r>
              <a:rPr lang="en-US" dirty="0" smtClean="0"/>
              <a:t>Jewish people should have a national home to avoid persecution as a minority in other nations</a:t>
            </a:r>
          </a:p>
          <a:p>
            <a:r>
              <a:rPr lang="en-US" dirty="0" smtClean="0"/>
              <a:t>1917 – UK back Jewish national home through Balfour Declaration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3785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Jewish Home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Financial backing from National Jewish Fund to purchase Palestinian land</a:t>
            </a:r>
          </a:p>
          <a:p>
            <a:r>
              <a:rPr lang="en-US" dirty="0" smtClean="0"/>
              <a:t>Goal for Jews to outnumber Palestinians</a:t>
            </a:r>
          </a:p>
          <a:p>
            <a:pPr lvl="1"/>
            <a:r>
              <a:rPr lang="en-US" dirty="0" smtClean="0"/>
              <a:t>Land purchased not to be resold to non-Jews</a:t>
            </a:r>
          </a:p>
          <a:p>
            <a:pPr lvl="1"/>
            <a:r>
              <a:rPr lang="en-US" dirty="0" smtClean="0"/>
              <a:t>Employers encouraged not to employ Palestinians to force them out of area</a:t>
            </a:r>
          </a:p>
          <a:p>
            <a:r>
              <a:rPr lang="en-US" dirty="0" smtClean="0"/>
              <a:t>Ideological justification – Jewish Biblical history showed that Jews had lived in Palestine previously</a:t>
            </a:r>
          </a:p>
          <a:p>
            <a:r>
              <a:rPr lang="en-US" dirty="0" smtClean="0"/>
              <a:t>Moral justification – show that land belonged to no one</a:t>
            </a:r>
            <a:endParaRPr lang="en-US" dirty="0"/>
          </a:p>
          <a:p>
            <a:pPr lvl="1"/>
            <a:r>
              <a:rPr lang="en-US" dirty="0" smtClean="0"/>
              <a:t>Reject Palestinian nationhood</a:t>
            </a:r>
          </a:p>
          <a:p>
            <a:pPr lvl="1"/>
            <a:r>
              <a:rPr lang="en-US" dirty="0" smtClean="0"/>
              <a:t>“A land without people for a people without land.”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6199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Jewish Organization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Establish common history, common language, and common religion as cornerstone for future Jewish nation</a:t>
            </a:r>
          </a:p>
          <a:p>
            <a:r>
              <a:rPr lang="en-US" dirty="0" smtClean="0"/>
              <a:t>1906 – First Jewish political parties, Hebrew newspapers, and collective farms established</a:t>
            </a:r>
          </a:p>
          <a:p>
            <a:r>
              <a:rPr lang="en-US" dirty="0" smtClean="0"/>
              <a:t>1909 – Jewish militia called </a:t>
            </a:r>
            <a:r>
              <a:rPr lang="en-US" i="1" dirty="0" err="1" smtClean="0"/>
              <a:t>Hashomer</a:t>
            </a:r>
            <a:r>
              <a:rPr lang="en-US" dirty="0" smtClean="0"/>
              <a:t> established</a:t>
            </a:r>
          </a:p>
          <a:p>
            <a:r>
              <a:rPr lang="en-US" dirty="0" smtClean="0"/>
              <a:t>1922 – League of Nations ratified Palestinian mandate</a:t>
            </a:r>
          </a:p>
          <a:p>
            <a:pPr lvl="1"/>
            <a:r>
              <a:rPr lang="en-US" dirty="0" smtClean="0"/>
              <a:t>Article 4 - </a:t>
            </a:r>
            <a:r>
              <a:rPr lang="en-US" dirty="0"/>
              <a:t>“an appropriate Jewish Agency would advise and co-operate with the administration for the purpose of establishing the Jewish National Home” </a:t>
            </a:r>
          </a:p>
        </p:txBody>
      </p:sp>
    </p:spTree>
    <p:extLst>
      <p:ext uri="{BB962C8B-B14F-4D97-AF65-F5344CB8AC3E}">
        <p14:creationId xmlns:p14="http://schemas.microsoft.com/office/powerpoint/2010/main" val="10265568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Hostilities Between Jews and Palestinians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Local Palestinians were Arabs</a:t>
            </a:r>
          </a:p>
          <a:p>
            <a:r>
              <a:rPr lang="en-US" dirty="0" smtClean="0"/>
              <a:t>Palestinians angered at Jewish buy up of land and refusal to employ locals</a:t>
            </a:r>
          </a:p>
          <a:p>
            <a:r>
              <a:rPr lang="en-US" dirty="0" smtClean="0"/>
              <a:t>Anger turned to violence which caused Jewish retaliation resulting in British intervention</a:t>
            </a:r>
          </a:p>
          <a:p>
            <a:r>
              <a:rPr lang="en-US" dirty="0" smtClean="0"/>
              <a:t>British arrested perpetrators which made them unpopular with the Palestinians</a:t>
            </a:r>
          </a:p>
          <a:p>
            <a:r>
              <a:rPr lang="en-US" dirty="0" smtClean="0"/>
              <a:t>British set up a number of commissions to find cause of violence</a:t>
            </a:r>
          </a:p>
          <a:p>
            <a:r>
              <a:rPr lang="en-US" dirty="0" err="1" smtClean="0"/>
              <a:t>Haganah</a:t>
            </a:r>
            <a:r>
              <a:rPr lang="en-US" dirty="0" smtClean="0"/>
              <a:t>, a Jewish paramilitary group, was established to fight the Palestinians and protect Jewish farmers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15173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Hostilities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UK government  published “White Paper” which said that Britain did </a:t>
            </a:r>
            <a:r>
              <a:rPr lang="en-US" dirty="0"/>
              <a:t>"not contemplate that Palestine as a whole should be converted into a Jewish National Home, but that such a home should be founded in Palestine</a:t>
            </a:r>
            <a:r>
              <a:rPr lang="en-US" dirty="0" smtClean="0"/>
              <a:t>”</a:t>
            </a:r>
          </a:p>
          <a:p>
            <a:r>
              <a:rPr lang="en-US" dirty="0" smtClean="0"/>
              <a:t>Recommendations made such as controlling the amount of land purchased by Jews</a:t>
            </a:r>
          </a:p>
          <a:p>
            <a:r>
              <a:rPr lang="en-US" dirty="0" smtClean="0"/>
              <a:t>Recommendations caused riots and move from militia to underground army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6594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Social/Economic Development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From 1930 to 1935 – Jewish population doubled</a:t>
            </a:r>
          </a:p>
          <a:p>
            <a:pPr lvl="1"/>
            <a:r>
              <a:rPr lang="en-US" dirty="0" smtClean="0"/>
              <a:t>From 1931 to 1935, Tel Aviv expanded from 46,000 to 135,000</a:t>
            </a:r>
          </a:p>
          <a:p>
            <a:r>
              <a:rPr lang="en-US" dirty="0" smtClean="0"/>
              <a:t>By end of 1930s – Jews made up 1/3 of people in Palestine</a:t>
            </a:r>
          </a:p>
          <a:p>
            <a:r>
              <a:rPr lang="en-US" dirty="0" smtClean="0"/>
              <a:t>Many immigrants were highly skilled but fleeing from anti-Semitic persecution</a:t>
            </a:r>
          </a:p>
          <a:p>
            <a:r>
              <a:rPr lang="en-US" dirty="0" smtClean="0"/>
              <a:t>Brought skills and wealth to Palestinian economy</a:t>
            </a:r>
          </a:p>
          <a:p>
            <a:r>
              <a:rPr lang="en-US" dirty="0" smtClean="0"/>
              <a:t>Haifa, the terminus  of the oil pipelines linking Mosul to the Mediterranean became major industrial center</a:t>
            </a:r>
          </a:p>
        </p:txBody>
      </p:sp>
    </p:spTree>
    <p:extLst>
      <p:ext uri="{BB962C8B-B14F-4D97-AF65-F5344CB8AC3E}">
        <p14:creationId xmlns:p14="http://schemas.microsoft.com/office/powerpoint/2010/main" val="3355335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Uneven Economic Growth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Palestinian </a:t>
            </a:r>
            <a:r>
              <a:rPr lang="en-US" dirty="0"/>
              <a:t>farmers could not compete with imported goods and so were forced to sell land and leave to other nations</a:t>
            </a:r>
          </a:p>
          <a:p>
            <a:r>
              <a:rPr lang="en-US" dirty="0"/>
              <a:t>Between 1922 and </a:t>
            </a:r>
            <a:r>
              <a:rPr lang="en-US" dirty="0" smtClean="0"/>
              <a:t>1947</a:t>
            </a:r>
          </a:p>
          <a:p>
            <a:pPr lvl="1"/>
            <a:r>
              <a:rPr lang="en-US" dirty="0" smtClean="0"/>
              <a:t>Annual growth of Jewish sector was 13.2% while Palestinian annual growth was 6.5%</a:t>
            </a:r>
          </a:p>
          <a:p>
            <a:pPr lvl="1"/>
            <a:r>
              <a:rPr lang="en-US" dirty="0" smtClean="0"/>
              <a:t>Investment in Jewish establishments were at 12.1 million pounds while in Palestinian establishments they were at 2 million pounds</a:t>
            </a:r>
          </a:p>
          <a:p>
            <a:r>
              <a:rPr lang="en-US" dirty="0" smtClean="0"/>
              <a:t>By 1936 – average Jewish worker made 2.6 times more than the average Palestinian worker</a:t>
            </a:r>
          </a:p>
          <a:p>
            <a:r>
              <a:rPr lang="en-US" dirty="0" smtClean="0"/>
              <a:t>Economic difference caused Palestinian resentment of Jews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37819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djacency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djacency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207</TotalTime>
  <Words>882</Words>
  <Application>Microsoft Office PowerPoint</Application>
  <PresentationFormat>On-screen Show (4:3)</PresentationFormat>
  <Paragraphs>92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Adjacency</vt:lpstr>
      <vt:lpstr>Palestine up until 1939</vt:lpstr>
      <vt:lpstr>Introduction</vt:lpstr>
      <vt:lpstr>Jewish Home in Palestine</vt:lpstr>
      <vt:lpstr>Jewish Home</vt:lpstr>
      <vt:lpstr>Jewish Organization</vt:lpstr>
      <vt:lpstr>Hostilities Between Jews and Palestinians</vt:lpstr>
      <vt:lpstr>Hostilities</vt:lpstr>
      <vt:lpstr>Social/Economic Development</vt:lpstr>
      <vt:lpstr>Uneven Economic Growth</vt:lpstr>
      <vt:lpstr>Social/Cultural Growth</vt:lpstr>
      <vt:lpstr>Great Arab Revolt of 1936-1939</vt:lpstr>
      <vt:lpstr>Revolt</vt:lpstr>
      <vt:lpstr>British White Paper of 1939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Palestine up until 1939</dc:title>
  <dc:creator>Leann LEW</dc:creator>
  <cp:lastModifiedBy>Brendan Toohey</cp:lastModifiedBy>
  <cp:revision>20</cp:revision>
  <dcterms:created xsi:type="dcterms:W3CDTF">2012-08-27T06:25:35Z</dcterms:created>
  <dcterms:modified xsi:type="dcterms:W3CDTF">2012-08-29T04:00:51Z</dcterms:modified>
</cp:coreProperties>
</file>

<file path=docProps/thumbnail.jpeg>
</file>